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36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CCC6E-EA1B-41C1-980C-DCA3A5351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42BA02-77CF-4894-B925-F63BEB14D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61E61B-2419-4A35-BB83-068B2CD3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07842D-A4D8-4B5B-898B-C6BE55D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79BFC-225E-4C1C-9D7B-22182E9F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99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23DFB-F7DB-4CDC-B3E2-EC531F5B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6ACD8B-A1F6-44AB-99AF-FD2C24605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97C77E-A661-4DF2-85CE-BA9BBE01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2AA688-A8DE-4333-8B99-136B7845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A41157-3F4B-420E-8922-B3D0592E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8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FABD350-9871-4F4D-89DE-00401B7A7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6C6D24-8362-43DC-BC2D-79D21ACD3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77077A-64A2-4464-9CC7-5D69D07F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CFA846-60BC-4C03-8155-E49C367A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FAA02C-35E8-45E2-97CD-6A9FF935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56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743C6-45BC-4CE7-8121-291847CE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EAB790-EE46-443E-935B-C05F5C13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E16DF-8F42-46F9-9D83-1B57E003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5304CB-CBA5-498A-8739-90BD612F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FBAE4-6CF9-4AA5-9664-2D5487B5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70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7A2C9-A20C-45B7-A965-16BEF466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788C96-0267-4DBA-BEB4-A24D35AD4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8E4598-A5DB-4C91-B7A2-80DA7898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BD9FD1-116A-424B-BF98-5A8D6269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6C086-C60F-44AD-AF04-178A6781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78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AA052-0D23-4F92-A26A-14690636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BA7C9-CF40-454B-8D40-005244B7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A2F061-B9AE-43AF-B2A3-53BC76D33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F75350-8773-4929-94D5-AF4DA6F2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539363-981E-459C-9B46-47DDBE35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72801B-65D9-4E61-8A8F-8B1B98A4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98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B00D0-C454-4D78-BF10-22BA19A1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FDDC80-887D-4C15-8ABE-838C67F22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6828CB-E9F7-414E-81FA-00F5010BA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AECED1-6199-4F67-898D-3E407B6E1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D073476-36B7-45B5-A1C4-2AFCBC4B8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69DAFE-BEE6-487E-85C8-920C28EA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4DCB93-227F-426C-92A9-6AA90123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4AA3537-AC38-4F38-AE15-758564CE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81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4FB0A-E008-4638-B051-DE56560C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80A864-1649-4830-8E09-317494E3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AEFBF-59FE-4E5A-A9BB-62F919EF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D937F3-DF0A-492E-816A-37FA1A23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1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2D3D54-93B3-4E18-9D76-ADAF90E7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3F250B-271D-4F90-82A8-79154598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32EFD2-900F-4389-A10E-DE0A6CC3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8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AA215-BFDB-413A-BF1B-73726E82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7A1060-C8CF-4687-88B8-CE0A1D01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681833-CD65-4427-850D-3091FBD5A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57862D-1F19-497B-842F-A17AD06B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BE8BFE-EB7F-4681-9458-575BF59C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D2BE9C-117A-4A7C-9322-DAEFF4B3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05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22D28-8E4A-4B9C-84E1-EBE1E4D4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DBD70D-36E2-4FF8-8E7B-31E01B2E0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42A9FC-482F-45AB-B92E-2927692B6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C516F6-3551-4AF9-90E8-C378E35C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917374-F58E-4DFB-86FA-5DC82CB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E6A44B-87F5-4DEA-B74A-D5BFC3C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20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C24A5F-E43B-4B4F-B1CC-FF4C7752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C58D1A-F7EF-4C22-8347-1AA8A9BC4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638358-BCC4-4B56-B886-CDF0B4B4F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5170B-822B-4578-BF30-79D73790021B}" type="datetimeFigureOut">
              <a:rPr lang="de-DE" smtClean="0"/>
              <a:t>26.08.2017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C289B2-358E-4E4D-8CB4-F4223483F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D72B22-1F0E-42FC-AA09-096D744C8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A0B41-4C08-4484-B7B8-419C20B6F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86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31343841-B630-49FE-B637-2F95ABD7B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18" y="626208"/>
            <a:ext cx="8313113" cy="62317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549C88-287E-4145-8D0A-5DA16B3EE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8" y="223752"/>
            <a:ext cx="1620060" cy="2012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E6193B-4A8F-4DE1-8AE0-2175A4AEC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8" y="424980"/>
            <a:ext cx="2334638" cy="637165"/>
          </a:xfrm>
          <a:prstGeom prst="rect">
            <a:avLst/>
          </a:prstGeom>
        </p:spPr>
      </p:pic>
      <p:pic>
        <p:nvPicPr>
          <p:cNvPr id="13" name="Grafik 12" descr="Ein Bild, das Molluske, Wirbellose, Tier enthält.&#10;&#10;Mit sehr hoher Zuverlässigkeit generierte Beschreibung">
            <a:extLst>
              <a:ext uri="{FF2B5EF4-FFF2-40B4-BE49-F238E27FC236}">
                <a16:creationId xmlns:a16="http://schemas.microsoft.com/office/drawing/2014/main" id="{C4FAA8BC-2596-4152-9B67-91EC8E07A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33" y="202049"/>
            <a:ext cx="3215566" cy="1290117"/>
          </a:xfrm>
          <a:prstGeom prst="rect">
            <a:avLst/>
          </a:prstGeom>
        </p:spPr>
      </p:pic>
      <p:pic>
        <p:nvPicPr>
          <p:cNvPr id="16" name="Grafik 15" descr="Ein Bild, das Molluske, Wirbellose, Tier enthält.&#10;&#10;Mit sehr hoher Zuverlässigkeit generierte Beschreibung">
            <a:extLst>
              <a:ext uri="{FF2B5EF4-FFF2-40B4-BE49-F238E27FC236}">
                <a16:creationId xmlns:a16="http://schemas.microsoft.com/office/drawing/2014/main" id="{FFCE505C-813A-4A3B-BB2B-262B425D5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69" y="1385281"/>
            <a:ext cx="3102694" cy="1512933"/>
          </a:xfrm>
          <a:prstGeom prst="rect">
            <a:avLst/>
          </a:prstGeom>
        </p:spPr>
      </p:pic>
      <p:pic>
        <p:nvPicPr>
          <p:cNvPr id="18" name="Grafik 17" descr="Ein Bild, das Tier, Molluske, Wirbellose enthält.&#10;&#10;Mit hoher Zuverlässigkeit generierte Beschreibung">
            <a:extLst>
              <a:ext uri="{FF2B5EF4-FFF2-40B4-BE49-F238E27FC236}">
                <a16:creationId xmlns:a16="http://schemas.microsoft.com/office/drawing/2014/main" id="{A6FDC024-7F8B-4947-BB8E-57C77DB24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49" y="2898214"/>
            <a:ext cx="2800134" cy="136024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BBFFCF1-CED1-4BDA-89B4-65F99B2DD7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49" y="4295972"/>
            <a:ext cx="2637292" cy="1406969"/>
          </a:xfrm>
          <a:prstGeom prst="rect">
            <a:avLst/>
          </a:prstGeom>
        </p:spPr>
      </p:pic>
      <p:pic>
        <p:nvPicPr>
          <p:cNvPr id="22" name="Grafik 21" descr="Ein Bild, das Tier, Molluske, Wirbellose enthält.&#10;&#10;Mit sehr hoher Zuverlässigkeit generierte Beschreibung">
            <a:extLst>
              <a:ext uri="{FF2B5EF4-FFF2-40B4-BE49-F238E27FC236}">
                <a16:creationId xmlns:a16="http://schemas.microsoft.com/office/drawing/2014/main" id="{6D489A8E-EFF7-41E4-87D8-C8959DF63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67" y="5441693"/>
            <a:ext cx="2829055" cy="141630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9F0642D-CCFA-4B6B-8EA7-2F9F71886B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941"/>
            <a:ext cx="3040867" cy="879287"/>
          </a:xfrm>
          <a:prstGeom prst="rect">
            <a:avLst/>
          </a:prstGeom>
        </p:spPr>
      </p:pic>
      <p:pic>
        <p:nvPicPr>
          <p:cNvPr id="26" name="Grafik 25" descr="Ein Bild, das Wirbellose, Molluske, sitzend, Tier enthält.&#10;&#10;Mit sehr hoher Zuverlässigkeit generierte Beschreibung">
            <a:extLst>
              <a:ext uri="{FF2B5EF4-FFF2-40B4-BE49-F238E27FC236}">
                <a16:creationId xmlns:a16="http://schemas.microsoft.com/office/drawing/2014/main" id="{DD8C0332-E6E0-4C28-B751-706B1AE18B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7" y="4486930"/>
            <a:ext cx="2067192" cy="132779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F6CC72B-8AD5-48A6-BE40-15E2744170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000"/>
            <a:ext cx="3067180" cy="102239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8FBB79EC-AA51-4178-9D52-5C785CF393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5" y="2505878"/>
            <a:ext cx="2410722" cy="1205361"/>
          </a:xfrm>
          <a:prstGeom prst="rect">
            <a:avLst/>
          </a:prstGeom>
        </p:spPr>
      </p:pic>
      <p:pic>
        <p:nvPicPr>
          <p:cNvPr id="32" name="Grafik 31" descr="Ein Bild, das Tier enthält.&#10;&#10;Mit sehr hoher Zuverlässigkeit generierte Beschreibung">
            <a:extLst>
              <a:ext uri="{FF2B5EF4-FFF2-40B4-BE49-F238E27FC236}">
                <a16:creationId xmlns:a16="http://schemas.microsoft.com/office/drawing/2014/main" id="{971E85D7-ED94-4298-A6E2-68E30F207B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6" y="3650181"/>
            <a:ext cx="2192133" cy="11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</dc:creator>
  <cp:lastModifiedBy>Markus</cp:lastModifiedBy>
  <cp:revision>5</cp:revision>
  <dcterms:created xsi:type="dcterms:W3CDTF">2017-08-26T18:11:43Z</dcterms:created>
  <dcterms:modified xsi:type="dcterms:W3CDTF">2017-08-26T18:55:37Z</dcterms:modified>
</cp:coreProperties>
</file>